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6" r:id="rId4"/>
    <p:sldId id="272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3" r:id="rId13"/>
    <p:sldId id="274" r:id="rId14"/>
    <p:sldId id="271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oto Sans KR" panose="020B0200000000000000" pitchFamily="50" charset="-127"/>
      <p:regular r:id="rId24"/>
      <p:bold r:id="rId25"/>
    </p:embeddedFont>
    <p:embeddedFont>
      <p:font typeface="Pretendard" panose="02000503000000020004" pitchFamily="2" charset="-127"/>
      <p:regular r:id="rId26"/>
      <p:bold r:id="rId27"/>
    </p:embeddedFont>
    <p:embeddedFont>
      <p:font typeface="Pretendard ExtraBold" panose="02000903000000020004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65" autoAdjust="0"/>
    <p:restoredTop sz="96279" autoAdjust="0"/>
  </p:normalViewPr>
  <p:slideViewPr>
    <p:cSldViewPr snapToGrid="0">
      <p:cViewPr varScale="1">
        <p:scale>
          <a:sx n="101" d="100"/>
          <a:sy n="101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design/acZy3TZ2jQYdUXCMA5CW6Y/Portfolio_Runday-Web?node-id=17-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3"/>
          <a:stretch/>
        </p:blipFill>
        <p:spPr>
          <a:xfrm>
            <a:off x="5010031" y="0"/>
            <a:ext cx="3590985" cy="6858000"/>
          </a:xfrm>
          <a:prstGeom prst="rect">
            <a:avLst/>
          </a:prstGeom>
        </p:spPr>
      </p:pic>
      <p:pic>
        <p:nvPicPr>
          <p:cNvPr id="8" name="그림 7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5BC7AE-4B06-46FC-94DA-3240D33EAB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/>
          <a:stretch/>
        </p:blipFill>
        <p:spPr>
          <a:xfrm>
            <a:off x="8601016" y="442452"/>
            <a:ext cx="3590984" cy="64155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CB87B1-12D1-4F32-A61A-7C5A144D1C69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8"/>
          <a:stretch/>
        </p:blipFill>
        <p:spPr>
          <a:xfrm>
            <a:off x="6515245" y="891942"/>
            <a:ext cx="2563879" cy="5966058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E4EEF2-74B0-4B31-8BF6-7E7AF820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541"/>
          <a:stretch/>
        </p:blipFill>
        <p:spPr>
          <a:xfrm>
            <a:off x="3951366" y="0"/>
            <a:ext cx="2563879" cy="63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05" y="0"/>
            <a:ext cx="5705095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36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F6C0D1-FF6A-4B4B-B5B0-6B2E8CD94920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RunDay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://www.figma.com/design/acZy3TZ2jQYdUXCMA5CW6Y/Portfolio_Runday-Web?node-id=17-14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F2AFD3D-AA86-429E-9047-09264AD7A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54565"/>
              </p:ext>
            </p:extLst>
          </p:nvPr>
        </p:nvGraphicFramePr>
        <p:xfrm>
          <a:off x="838201" y="2359404"/>
          <a:ext cx="10515600" cy="383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499">
                  <a:extLst>
                    <a:ext uri="{9D8B030D-6E8A-4147-A177-3AD203B41FA5}">
                      <a16:colId xmlns:a16="http://schemas.microsoft.com/office/drawing/2014/main" val="772604758"/>
                    </a:ext>
                  </a:extLst>
                </a:gridCol>
                <a:gridCol w="3263901">
                  <a:extLst>
                    <a:ext uri="{9D8B030D-6E8A-4147-A177-3AD203B41FA5}">
                      <a16:colId xmlns:a16="http://schemas.microsoft.com/office/drawing/2014/main" val="38561538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7011548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방문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79299"/>
                  </a:ext>
                </a:extLst>
              </a:tr>
              <a:tr h="7892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건강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트렌드에 관심이 있어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처음으로 접해 사용해 보려는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초보자로서 사용할 수 있는 앱인지 공식적인 정보를 알아보려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전체적인 앱 서비스 소개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47890"/>
                  </a:ext>
                </a:extLst>
              </a:tr>
              <a:tr h="102600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이미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사용해 본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앱이 마음에 들어 다른 사람에게 추천하고자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공식적인 소개 웹사이트를 공유하고자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46802"/>
                  </a:ext>
                </a:extLst>
              </a:tr>
              <a:tr h="7362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운동 기록을 웹으로 확인하고자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 기록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동기화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웹에서 액세스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75711"/>
                  </a:ext>
                </a:extLst>
              </a:tr>
              <a:tr h="9187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다른 러닝 앱을 이용해봤지만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앱도 사용해보려는 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중급자</a:t>
                      </a:r>
                      <a:r>
                        <a:rPr lang="en-US" altLang="ko-KR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숙련자</a:t>
                      </a:r>
                      <a:endParaRPr lang="ko-KR" altLang="en-US" b="1" dirty="0">
                        <a:solidFill>
                          <a:srgbClr val="5A4AF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트레이닝 프로그램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 건강 기록 관리 통계 등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런데이만의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구체적인 기능을 알아보고자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구체적인 앱 서비스 소개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훈련 프로그램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화면 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통계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16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웹사이트 방문 목적 및 니즈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9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키워드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511116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268514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1826</TotalTime>
  <Words>358</Words>
  <Application>Microsoft Office PowerPoint</Application>
  <PresentationFormat>와이드스크린</PresentationFormat>
  <Paragraphs>73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Calibri Light</vt:lpstr>
      <vt:lpstr>Pretendard ExtraBold</vt:lpstr>
      <vt:lpstr>Pretendard</vt:lpstr>
      <vt:lpstr>Calibri</vt:lpstr>
      <vt:lpstr>Noto Sans KR</vt:lpstr>
      <vt:lpstr>맑은 고딕</vt:lpstr>
      <vt:lpstr>Office 2013 - 2022 테마</vt:lpstr>
      <vt:lpstr>런데이 웹페이지 리뉴얼</vt:lpstr>
      <vt:lpstr>기획 의도</vt:lpstr>
      <vt:lpstr>기획 의도</vt:lpstr>
      <vt:lpstr>웹사이트 방문 목적 및 니즈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런데이 웹페이지 리뉴얼</dc:title>
  <dc:creator/>
  <cp:lastModifiedBy>Administrator</cp:lastModifiedBy>
  <cp:revision>256</cp:revision>
  <dcterms:created xsi:type="dcterms:W3CDTF">2025-06-14T07:49:53Z</dcterms:created>
  <dcterms:modified xsi:type="dcterms:W3CDTF">2025-06-16T05:43:58Z</dcterms:modified>
</cp:coreProperties>
</file>